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Cloud Native Architecture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Introducing cloud-native software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Needs to be up, software available 24/7 for 365 days</a:t>
            </a:r>
          </a:p>
          <a:p>
            <a:r>
              <a:rPr lang="en-US" dirty="0"/>
              <a:t>Need to be able to release frequently to give users the instant gratification</a:t>
            </a:r>
          </a:p>
          <a:p>
            <a:r>
              <a:rPr lang="en-US" dirty="0"/>
              <a:t>Needs to take care of the mobility and always-connected state of users drives </a:t>
            </a:r>
          </a:p>
          <a:p>
            <a:r>
              <a:rPr lang="en-US" dirty="0"/>
              <a:t>Requires new storage and processing approaches for connected devices (“things”) that form a distributed data fabric of unprecedented size </a:t>
            </a:r>
          </a:p>
          <a:p>
            <a:endParaRPr lang="en-US" dirty="0"/>
          </a:p>
          <a:p>
            <a:r>
              <a:rPr lang="en-US" dirty="0"/>
              <a:t>These needs have led directly to the emergence of a new architectural style for software: </a:t>
            </a:r>
          </a:p>
          <a:p>
            <a:pPr lvl="1"/>
            <a:r>
              <a:rPr lang="en-US" dirty="0">
                <a:solidFill>
                  <a:srgbClr val="FF0000"/>
                </a:solidFill>
              </a:rPr>
              <a:t>cloud-native software!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New Edge Applications Demands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0590" y="4146842"/>
            <a:ext cx="3434861" cy="216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User requirements for software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39" y="2057400"/>
            <a:ext cx="11658600" cy="455295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What characterizes cloud-native software?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Architectural and management tenets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151" y="1538289"/>
            <a:ext cx="10926650" cy="5353266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What defines “cloud native” software?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Defining “Cloud Native”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Deployment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Software that’s constructed as a set of independent components, redundantly deployed, implies distribution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Redundant copies were all deployed close to one another, be at greater risk of local failures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Make efficient use of the infrastructure resources while deploying additional instances of an app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from cloud services such as AWS, Google Cloud Platform (GCP), and Microsoft Azure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As a result, you deploy software modules in a </a:t>
            </a:r>
            <a:r>
              <a:rPr lang="en-US" dirty="0">
                <a:solidFill>
                  <a:srgbClr val="FF0000"/>
                </a:solidFill>
              </a:rPr>
              <a:t>highly distributed manner</a:t>
            </a:r>
          </a:p>
          <a:p>
            <a:endParaRPr lang="en-US" dirty="0"/>
          </a:p>
          <a:p>
            <a:r>
              <a:rPr lang="en-US" dirty="0"/>
              <a:t>Adaptable software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“able to adjust to new conditions,” and the conditions are those of the infrastructure and the set of interrelated software modules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intrinsically tied together: as the infrastructure changes, the software changes, and vice versa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Frequent releases mean frequent change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adapting to fluctuating request volumes through scaling operations represents a constant adjustment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Clear that software and the environment it runs in are </a:t>
            </a:r>
            <a:r>
              <a:rPr lang="en-US" dirty="0">
                <a:solidFill>
                  <a:srgbClr val="FF0000"/>
                </a:solidFill>
              </a:rPr>
              <a:t>constantly changing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Cloud-native software is highly distributed, must operate in a constantly changing environment, and is itself constantly changing.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Two important Characteristics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066800" y="990600"/>
            <a:ext cx="701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Reference:</a:t>
            </a:r>
          </a:p>
          <a:p>
            <a:r>
              <a:rPr lang="en-US" dirty="0" smtClean="0"/>
              <a:t>Cloud </a:t>
            </a:r>
            <a:r>
              <a:rPr lang="en-US" dirty="0"/>
              <a:t>Native Patterns by Cornelia Davis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3182</TotalTime>
  <Words>302</Words>
  <Application>Microsoft Office PowerPoint</Application>
  <PresentationFormat>Widescreen</PresentationFormat>
  <Paragraphs>36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Cloud Native Architecture</vt:lpstr>
      <vt:lpstr>Introducing cloud-native software</vt:lpstr>
      <vt:lpstr>User requirements for software</vt:lpstr>
      <vt:lpstr> Architectural and management tenets</vt:lpstr>
      <vt:lpstr>Defining “Cloud Native”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228</cp:revision>
  <dcterms:created xsi:type="dcterms:W3CDTF">2018-10-16T06:13:57Z</dcterms:created>
  <dcterms:modified xsi:type="dcterms:W3CDTF">2021-03-05T06:42:55Z</dcterms:modified>
</cp:coreProperties>
</file>

<file path=docProps/thumbnail.jpeg>
</file>